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FOUNDATION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Leadership Identity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you are as a leader shapes everything — your team, your standards, your results.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Your Leadership Style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Personal Standards &amp; Non-Negotiables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 — Your Leadership Identity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Your Leadership Style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Self-assessment: are you directive, coaching, affiliative, or democratic?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power of knowing your default style and when to shift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Emotional intelligence as the foundation of effective spa leadership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your leadership style affects team morale and guest outcomes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 — Your Leadership Identity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Personal Standards &amp; Non-Negotiables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Defining what you stand for as a leader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Creating your personal standards charter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gap between intention and daily behaviour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consistency is the most underrated leadership trait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 — Your Leadership Identity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cannot lead a team to a standard you haven't defined for yourself. Write it down, live it daily, hold yourself to it first.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a leadership self-assessment. Write your personal standards charter. Ask three team members to describe your leadership style — compare their answers to your self-assessment.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 — Your Leadership Identity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personal leadership style and its impact on the team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personal standards charter for daily reference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Conduct honest self-assessment against leadership benchmarks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Align personal values with operational leadership behaviours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 — Your Leadership Identity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C3E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 Self-Assessment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Completed analysis of your leadership style with evidence from real scenarios.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C3E5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Personal Standards Charter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living document defining your non-negotiables, signed and dated.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 — Your Leadership Identity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FOUNDATION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2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C3E5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Your Leadership Identity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2026-03-20T15:17:14Z</dcterms:created>
  <dcterms:modified xsi:type="dcterms:W3CDTF">2026-03-20T15:17:14Z</dcterms:modified>
</cp:coreProperties>
</file>