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FOUNDATION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&amp; Leading High-Performing Teams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spa is only as good as the team that delivers it.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Team Dynamics &amp; Culture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Communication That Drives Performance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 — Building &amp; Leading High-Performing Teams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Team Dynamics &amp; Culture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five hallmarks of a high-performing spa team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Trust, psychological safety, and why they matter more than talent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a team culture that self-corrects and self-motivates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managing individuals to leading a collective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 — Building &amp; Leading High-Performing Teams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Communication That Drives Performance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Daily briefings that energise rather than bore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One-to-one conversations that build trust and accountability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Giving feedback that people act on (not just hear)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skill of difficult conversations: scripts, timing, framing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 — Building &amp; Leading High-Performing Teams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great team doesn't happen by accident. It's designed, developed, and deliberately nurtured every single day.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a team communication calendar (daily briefings, weekly check-ins, monthly one-to-ones). Write three feedback scripts using the SBI model (Situation, Behaviour, Impact).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 — Building &amp; Leading High-Performing Teams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and implement a team communication rhythm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the SBI feedback model in real scenarios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culture of psychological safety and accountability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Conduct effective one-to-one development conversations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 — Building &amp; Leading High-Performing Teams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Team Communication Calendar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Fully mapped rhythm with templates for each touchpoint.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Feedback Scripts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SBI feedback scripts covering positive, developmental, and corrective scenarios.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 — Building &amp; Leading High-Performing Teams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FOUNDATION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2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3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2: Building &amp; Leading High-Performing Teams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2026-03-20T15:17:14Z</dcterms:created>
  <dcterms:modified xsi:type="dcterms:W3CDTF">2026-03-20T15:17:14Z</dcterms:modified>
</cp:coreProperties>
</file>