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88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 FOUNDATION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3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Emotional Intelligence &amp; Conflict Resolution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ability to read a room, manage your reactions, and resolve tension defines the best leaders.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Learn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86868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62763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51560" y="192024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Emotional Intelligence in Practice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60604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606040"/>
            <a:ext cx="64008" cy="86868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67919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51560" y="297180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Conflict Resolution Frameworks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3 — Emotional Intelligence &amp; Conflict Resolution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Emotional Intelligence in Practice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Self-awareness: recognising your triggers under pressure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Self-regulation: responding instead of reacting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Empathy: understanding before being understood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skill: building relationships that sustain performance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3 — Emotional Intelligence &amp; Conflict Resolution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Conflict Resolution Frameworks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conflict avoidance is the most expensive leadership habit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DESC model: Describe, Express, Specify, Consequences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Mediating team disputes without taking sides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to coach, when to direct, when to escalate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3 — Emotional Intelligence &amp; Conflict Resolution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08D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best spa leaders don't avoid conflict. They address it early, directly, and with empathy — before it poisons the team.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EXERCISE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What You've Learned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228600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737360"/>
            <a:ext cx="70408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your top three emotional triggers at work. Write a conflict resolution plan for a recurring team issue. Practise one difficult conversation using the DESC model.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3 — Emotional Intelligence &amp; Conflict Resolution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completing this module, you will be able to: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46304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630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146304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personal emotional triggers and develop coping strategies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10312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1031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210312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 the DESC model to workplace conflict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274320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27432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371600" y="274320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Mediate team disputes with fairness and clarity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338328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33832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338328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emotional resilience for high-pressure operational environments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3 — Emotional Intelligence &amp; Conflict Resolution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 Submissions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6642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Trigger Analysis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0116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Documented self-reflection on emotional triggers with management strategies.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9260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0358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Conflict Resolution Plan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Applied DESC model to a real or realistic scenario with evidence of outcome.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3 — Emotional Intelligence &amp; Conflict Resolution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 FOUNDATION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3 Complete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Module 4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3: Emotional Intelligence &amp; Conflict Resolution</dc:title>
  <dc:subject>PptxGenJS Presentation</dc:subject>
  <dc:creator>Commercial Leadership Programme</dc:creator>
  <cp:lastModifiedBy>Commercial Leadership Programme</cp:lastModifiedBy>
  <cp:revision>1</cp:revision>
  <dcterms:created xsi:type="dcterms:W3CDTF">2026-03-20T15:17:14Z</dcterms:created>
  <dcterms:modified xsi:type="dcterms:W3CDTF">2026-03-20T15:17:14Z</dcterms:modified>
</cp:coreProperties>
</file>