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Management &amp; Strategic Prioritisation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spa manager has the same 24 hours. The best ones spend theirs differently.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Priority Matrix for Spa Leaders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Systems That Create Space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Priority Matrix for Spa Leaders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Urgent vs Important: the Eisenhower matrix applied to spa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most spa managers spend 80% of their time on the wrong things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Delegation: what to keep, what to hand off, what to eliminate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Protecting strategic time in an operational role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Systems That Create Space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a weekly rhythm that runs itself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batching and time blocking for spa operations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checklists to reduce decision fatigue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art of saying no without damaging relationships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you're too busy to think strategically, you're not managing your time — your time is managing you.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how you spend your time for one week. Categorise every activity using the Eisenhower matrix. Identify your top three time-wasters and design a system to eliminate them.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Eisenhower matrix to daily operational decisions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weekly structure that protects strategic thinking time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and eliminate the top three time-wasters in your role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sustainable systems that reduce reactive decision-making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Audit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One-week tracked analysis with categorisation and improvement plan.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Weekly System Design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redesigned weekly structure with time blocks and delegation plan.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Time Management &amp; Strategic Prioritisation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4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5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4: Time Management &amp; Strategic Prioritisation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