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118872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08D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LEADERSHIP FOUNDATION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6459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spc="200" kern="0" dirty="0">
                <a:solidFill>
                  <a:srgbClr val="D4B8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5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731520" y="2194560"/>
            <a:ext cx="76809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Coaching, Mentoring &amp; Performance Management</a:t>
            </a:r>
            <a:endParaRPr lang="en-US" sz="3800" dirty="0"/>
          </a:p>
        </p:txBody>
      </p:sp>
      <p:sp>
        <p:nvSpPr>
          <p:cNvPr id="6" name="Text 4"/>
          <p:cNvSpPr/>
          <p:nvPr/>
        </p:nvSpPr>
        <p:spPr>
          <a:xfrm>
            <a:off x="731520" y="3566160"/>
            <a:ext cx="6400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Development isn't something you do once a year at appraisal time. It's how you lead every day.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2C3E50"/>
          </a:solidFill>
          <a:ln/>
        </p:spPr>
      </p:sp>
      <p:sp>
        <p:nvSpPr>
          <p:cNvPr id="8" name="Text 6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Commercial Leadership Programme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08D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OVERVIEW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82296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You'll Learn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731520" y="1554480"/>
            <a:ext cx="7680960" cy="868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554480"/>
            <a:ext cx="64008" cy="868680"/>
          </a:xfrm>
          <a:prstGeom prst="rect">
            <a:avLst/>
          </a:prstGeom>
          <a:solidFill>
            <a:srgbClr val="2C3E50"/>
          </a:solidFill>
          <a:ln/>
        </p:spPr>
      </p:sp>
      <p:sp>
        <p:nvSpPr>
          <p:cNvPr id="7" name="Text 5"/>
          <p:cNvSpPr/>
          <p:nvPr/>
        </p:nvSpPr>
        <p:spPr>
          <a:xfrm>
            <a:off x="1051560" y="1627632"/>
            <a:ext cx="6400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 1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051560" y="1920240"/>
            <a:ext cx="7132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Coaching vs Managing vs Mentoring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731520" y="2606040"/>
            <a:ext cx="7680960" cy="868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731520" y="2606040"/>
            <a:ext cx="64008" cy="868680"/>
          </a:xfrm>
          <a:prstGeom prst="rect">
            <a:avLst/>
          </a:prstGeom>
          <a:solidFill>
            <a:srgbClr val="2C3E50"/>
          </a:solidFill>
          <a:ln/>
        </p:spPr>
      </p:sp>
      <p:sp>
        <p:nvSpPr>
          <p:cNvPr id="11" name="Text 9"/>
          <p:cNvSpPr/>
          <p:nvPr/>
        </p:nvSpPr>
        <p:spPr>
          <a:xfrm>
            <a:off x="1051560" y="2679192"/>
            <a:ext cx="6400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 2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1051560" y="2971800"/>
            <a:ext cx="7132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Performance Reviews That Drive Results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14" name="Text 12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5 — Coaching, Mentoring &amp; Performance Management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31520" y="59436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Coaching vs Managing vs Mentoring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731520" y="1371600"/>
            <a:ext cx="7680960" cy="23774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371600"/>
            <a:ext cx="64008" cy="2377440"/>
          </a:xfrm>
          <a:prstGeom prst="rect">
            <a:avLst/>
          </a:prstGeom>
          <a:solidFill>
            <a:srgbClr val="2C3E50"/>
          </a:solidFill>
          <a:ln/>
        </p:spPr>
      </p:sp>
      <p:sp>
        <p:nvSpPr>
          <p:cNvPr id="7" name="Text 5"/>
          <p:cNvSpPr/>
          <p:nvPr/>
        </p:nvSpPr>
        <p:spPr>
          <a:xfrm>
            <a:off x="1097280" y="1508760"/>
            <a:ext cx="704088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When to coach (develop capability), manage (drive compliance), or mentor (guide growth)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GROW model: Goal, Reality, Options, Will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Observation-based coaching: what to look for in treatment delivery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Building a coaching culture where feedback is normal, not feared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5 — Coaching, Mentoring &amp; Performance Management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31520" y="59436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Performance Reviews That Drive Results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731520" y="1371600"/>
            <a:ext cx="7680960" cy="23774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371600"/>
            <a:ext cx="64008" cy="2377440"/>
          </a:xfrm>
          <a:prstGeom prst="rect">
            <a:avLst/>
          </a:prstGeom>
          <a:solidFill>
            <a:srgbClr val="2C3E50"/>
          </a:solidFill>
          <a:ln/>
        </p:spPr>
      </p:sp>
      <p:sp>
        <p:nvSpPr>
          <p:cNvPr id="7" name="Text 5"/>
          <p:cNvSpPr/>
          <p:nvPr/>
        </p:nvSpPr>
        <p:spPr>
          <a:xfrm>
            <a:off x="1097280" y="1508760"/>
            <a:ext cx="704088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annual reviews are too late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Continuous feedback loops: weekly wins, monthly reviews, quarterly goals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Handling underperformance with fairness and documentation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Recognising and rewarding excellence (it costs less than you think)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5 — Coaching, Mentoring &amp; Performance Management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91440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08D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CONCEPT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1188720"/>
            <a:ext cx="914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B08D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7200" dirty="0"/>
          </a:p>
        </p:txBody>
      </p:sp>
      <p:sp>
        <p:nvSpPr>
          <p:cNvPr id="5" name="Text 3"/>
          <p:cNvSpPr/>
          <p:nvPr/>
        </p:nvSpPr>
        <p:spPr>
          <a:xfrm>
            <a:off x="914400" y="1645920"/>
            <a:ext cx="73152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20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most powerful development tool isn't a training course. It's a five-minute coaching conversation after a treatment observation.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2C3E50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Commercial Leadership Programme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PRACTICAL EXERCISE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82296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Apply What You've Learned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731520" y="1554480"/>
            <a:ext cx="7680960" cy="22860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554480"/>
            <a:ext cx="64008" cy="228600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7" name="Text 5"/>
          <p:cNvSpPr/>
          <p:nvPr/>
        </p:nvSpPr>
        <p:spPr>
          <a:xfrm>
            <a:off x="1097280" y="1737360"/>
            <a:ext cx="7040880" cy="1920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Observe three treatments and write coaching feedback using the GROW model. Design a performance review template with clear metrics for your spa.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5 — Coaching, Mentoring &amp; Performance Management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LEARNING OUTCOMES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82296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By completing this module, you will be able to: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731520" y="1463040"/>
            <a:ext cx="768096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463040"/>
            <a:ext cx="64008" cy="50292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7" name="Text 5"/>
          <p:cNvSpPr/>
          <p:nvPr/>
        </p:nvSpPr>
        <p:spPr>
          <a:xfrm>
            <a:off x="1005840" y="1463040"/>
            <a:ext cx="365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C3E5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1.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371600" y="1463040"/>
            <a:ext cx="6766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Apply the GROW coaching model in real operational scenarios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731520" y="2103120"/>
            <a:ext cx="768096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731520" y="2103120"/>
            <a:ext cx="64008" cy="50292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11" name="Text 9"/>
          <p:cNvSpPr/>
          <p:nvPr/>
        </p:nvSpPr>
        <p:spPr>
          <a:xfrm>
            <a:off x="1005840" y="2103120"/>
            <a:ext cx="365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C3E5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2.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371600" y="2103120"/>
            <a:ext cx="6766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Design a continuous performance management framework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731520" y="2743200"/>
            <a:ext cx="768096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731520" y="2743200"/>
            <a:ext cx="64008" cy="50292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15" name="Text 13"/>
          <p:cNvSpPr/>
          <p:nvPr/>
        </p:nvSpPr>
        <p:spPr>
          <a:xfrm>
            <a:off x="1005840" y="2743200"/>
            <a:ext cx="365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C3E5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3.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1371600" y="2743200"/>
            <a:ext cx="6766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Handle underperformance conversations with documented evidence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731520" y="3383280"/>
            <a:ext cx="768096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731520" y="3383280"/>
            <a:ext cx="64008" cy="50292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19" name="Text 17"/>
          <p:cNvSpPr/>
          <p:nvPr/>
        </p:nvSpPr>
        <p:spPr>
          <a:xfrm>
            <a:off x="1005840" y="3383280"/>
            <a:ext cx="365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C3E5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4.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1371600" y="3383280"/>
            <a:ext cx="6766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Create recognition systems that reinforce desired behaviours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22" name="Text 20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5 — Coaching, Mentoring &amp; Performance Management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ASSESSMENT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82296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Required Submissions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731520" y="1554480"/>
            <a:ext cx="7680960" cy="10972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554480"/>
            <a:ext cx="64008" cy="109728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7" name="Text 5"/>
          <p:cNvSpPr/>
          <p:nvPr/>
        </p:nvSpPr>
        <p:spPr>
          <a:xfrm>
            <a:off x="1097280" y="1664208"/>
            <a:ext cx="7040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C3E5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Coaching Log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097280" y="2011680"/>
            <a:ext cx="7040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Three observed treatments with GROW-based feedback documentation.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731520" y="2926080"/>
            <a:ext cx="7680960" cy="10972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731520" y="2926080"/>
            <a:ext cx="64008" cy="109728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11" name="Text 9"/>
          <p:cNvSpPr/>
          <p:nvPr/>
        </p:nvSpPr>
        <p:spPr>
          <a:xfrm>
            <a:off x="1097280" y="3035808"/>
            <a:ext cx="7040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C3E5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Performance Framework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097280" y="3383280"/>
            <a:ext cx="7040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Complete review template with KPIs, frequency, and escalation paths.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14" name="Text 12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5 — Coaching, Mentoring &amp; Performance Management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14630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08D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LEADERSHIP FOUNDATION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920240"/>
            <a:ext cx="76809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Module 5 Complete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292608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D4B8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Next: Module 6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2C3E50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Commercial Leadership Programme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5: Coaching, Mentoring &amp; Performance Management</dc:title>
  <dc:subject>PptxGenJS Presentation</dc:subject>
  <dc:creator>Commercial Leadership Programme</dc:creator>
  <cp:lastModifiedBy>Commercial Leadership Programme</cp:lastModifiedBy>
  <cp:revision>1</cp:revision>
  <dcterms:created xsi:type="dcterms:W3CDTF">2026-03-20T15:17:14Z</dcterms:created>
  <dcterms:modified xsi:type="dcterms:W3CDTF">2026-03-20T15:17:14Z</dcterms:modified>
</cp:coreProperties>
</file>