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Spa Financials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don't understand the numbers, you're guessing. And guessing isn't a strategy.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a P&amp;L Statement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Mindset for Spa Leaders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 — Understanding Spa Financials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a P&amp;L Statement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lines: treatment, retail, membership, other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categories: labour, cost of goods, overheads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GOP (Gross Operating Profit) and why it's your scorecard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relationship between revenue, cost, and profit margin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 — Understanding Spa Financials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Mindset for Spa Leaders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Thinking commercially without losing the guest experience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decision has a financial consequence — learn to calculate it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vocabulary: what your GM and finance team expect you to know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Presenting your numbers with confidence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 — Understanding Spa Financials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spa manager who can read a P&amp;L and tell a story with the numbers is worth twice their salary.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Obtain your spa's P&amp;L (or use the example provided). Identify the top three revenue drivers and top three cost drivers. Calculate your GOP margin and compare to industry benchmarks.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 — Understanding Spa Financials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and interpret a spa P&amp;L statement confidently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key revenue and cost drivers in your operation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and benchmark GOP margin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 financial performance to senior stakeholders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 — Understanding Spa Financials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P&amp;L Analysis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Annotated P&amp;L with commentary on key drivers and areas for improvement.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Presentation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five-minute presentation of your spa's financial performance ready for delivery to your GM.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6 — Understanding Spa Financials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6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7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6: Understanding Spa Financials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