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&amp; COMMERCIAL MASTERY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7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KPIs, Dashboards &amp; Data-Driven Decisions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gets measured gets managed. What gets displayed gets improved.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Essential Spa KPIs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Your Dashboard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7 — KPIs, Dashboards &amp; Data-Driven Decisions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Essential Spa KPIs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880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88036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514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RevPATH (Revenue Per Available Treatment Hour)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Occupancy rate by room and by therapist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treatment value and retail attachment rate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Guest retention rate, rebooking rate, and NPS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Labour cost as a percentage of revenue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7 — KPIs, Dashboards &amp; Data-Driven Decisions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Your Dashboard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Daily, weekly, and monthly reporting rhythms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Making data visible to the team (not just management)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Traffic light systems: green, amber, red at a glance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data to have better conversations, not just better reports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7 — KPIs, Dashboards &amp; Data-Driven Decisions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without action is just numbers. The dashboard isn't for looking at — it's for making decisions with.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 six KPIs that matter most for your spa. Design a one-page dashboard that your team can read in 30 seconds. Track all six KPIs for four weeks and present the trends.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7 — KPIs, Dashboards &amp; Data-Driven Decisions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 and calculate the essential spa KPIs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a visual dashboard that drives team accountability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data to identify trends, problems, and opportunities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 KPI performance with narrative commentary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7 — KPIs, Dashboards &amp; Data-Driven Decisions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C3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KPI Dashboard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one-page visual dashboard with six KPIs, tracking four weeks of data.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Trend Narrative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Written commentary explaining the trends, root causes, and recommended actions.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7 — KPIs, Dashboards &amp; Data-Driven Decisions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&amp; COMMERCIAL MASTERY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7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8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2E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7: KPIs, Dashboards &amp; Data-Driven Decisions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2026-03-20T15:17:14Z</dcterms:created>
  <dcterms:modified xsi:type="dcterms:W3CDTF">2026-03-20T15:17:14Z</dcterms:modified>
</cp:coreProperties>
</file>