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Growth &amp; Pricing Strategy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is what they pay. Value is what they feel. Get both right and your spa prints money.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Psychology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Growth Levers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Psychology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Anchoring: how price context shapes perception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decoy effect: three-tier pricing to guide choice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discounting is almost always the wrong answer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pricing as a brand signal, not just a number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Growth Levers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Increasing average spend per guest (upsell, cross-sell, upgrade)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Increasing frequency of visit (rebooking, membership, packages)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Increasing guest base (marketing, partnerships, referrals)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mix optimisation: selling what's most profitable, not just popular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Discounting is borrowing from your future. Every £1 off the price is £1 off your profit — and £10 off your brand perception.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your current pricing against three local competitors. Calculate your average spend per guest and design three strategies to increase it by 15%. Build a three-tier pricing structure for your most popular treatment category.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pricing psychology to spa menu design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and optimise average spend per guest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revenue growth strategies across all three levers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compelling packages that increase per-visit revenue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Audit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price analysis with positioning recommendations.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Growth Plan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strategies with projected financial impact over 12 months.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Revenue Growth &amp; Pricing Strategy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8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9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8: Revenue Growth &amp; Pricing Strategy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