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10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Retail Strategy &amp; Revenue Diversification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treatment ends. The retail relationship doesn't.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a Retail Culture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Diversification Beyond Retail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10 — Retail Strategy &amp; Revenue Diversification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a Retail Culture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most spa retail fails (and it's not the team's fault)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Prescriptive selling vs pushy selling: the clinical approach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therapists to recommend, not sell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knowledge as the foundation of retail confidence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10 — Retail Strategy &amp; Revenue Diversification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Diversification Beyond Retail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Memberships and wellness subscriptions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Gift cards and experience packages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Partnerships and affiliate revenue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products: online consultations, homecare programmes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10 — Retail Strategy &amp; Revenue Diversification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Therapists don't sell products. They prescribe homecare. When you change the language, you change the behaviour.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 retail training programme for your team. Create three product prescriptions linked to your top treatments. Calculate your current retail ratio and set a 90-day target.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10 — Retail Strategy &amp; Revenue Diversification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prescriptive retail culture that feels natural, not forced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 therapists to link treatment outcomes to homecare products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membership and subscription models for recurring revenue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Diversify revenue streams beyond treatment and retail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10 — Retail Strategy &amp; Revenue Diversification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Retail Training Plan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structured programme with scripts, product links, and practice exercises.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Diversification Strategy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least two new revenue stream proposals with financial projections.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10 — Retail Strategy &amp; Revenue Diversification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10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11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10: Retail Strategy &amp; Revenue Diversification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2026-03-20T15:17:14Z</dcterms:created>
  <dcterms:modified xsi:type="dcterms:W3CDTF">2026-03-20T15:17:14Z</dcterms:modified>
</cp:coreProperties>
</file>