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&amp; COMMERCIAL MASTERY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Menu Engineering &amp; Treatment Development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menu isn't a list of treatments. It's a commercial tool — design it like one.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Menu Psychology &amp; Design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Treatment Development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11 — Menu Engineering &amp; Treatment Development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Menu Psychology &amp; Design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paradox of choice: why fewer options drive more bookings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Strategic positioning: where guests look first on a menu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Descriptive language that sells outcomes, not processes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Photography, layout, and the silent salesman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11 — Menu Engineering &amp; Treatment Development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Treatment Development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signature treatments that become your brand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Seasonal and limited-edition treatments that create urgency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Developing treatments from concept to launch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Costing a treatment: time, product, labour, margin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11 — Menu Engineering &amp; Treatment Development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menu designed by therapists lists treatments. A menu designed by a commercial leader sells experiences.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your current menu against the menu psychology principles. Design a signature treatment from concept through to costing and launch plan. Restructure one section of your menu to optimise guest choice.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11 — Menu Engineering &amp; Treatment Development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menu psychology to treatment menu design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 a signature treatment from concept to commercial launch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treatments accurately including all direct and indirect costs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seasonal campaigns around limited-edition offerings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11 — Menu Engineering &amp; Treatment Development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Menu Audit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Annotated analysis of current menu with redesign recommendations.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Signature Treatment Launch Plan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concept-to-market plan including costing, pricing, and marketing.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11 — Menu Engineering &amp; Treatment Development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&amp; COMMERCIAL MASTERY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11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12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11: Menu Engineering &amp; Treatment Development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2026-03-20T15:17:15Z</dcterms:created>
  <dcterms:modified xsi:type="dcterms:W3CDTF">2026-03-20T15:17:15Z</dcterms:modified>
</cp:coreProperties>
</file>