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12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Sales Techniques &amp; Upselling Mastery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Selling isn't a dirty word. It's how you help guests get more of what they came for.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Consultative Selling in Spa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Upselling &amp; Cross-Selling Frameworks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12 — Sales Techniques &amp; Upselling Mastery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Consultative Selling in Spa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consultation as the most powerful sales moment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Listening for needs: what guests say vs what they mean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Recommending upgrades that feel like care, not commerce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confidence in your reception and therapy teams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12 — Sales Techniques &amp; Upselling Mastery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Upselling &amp; Cross-Selling Frameworks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'before, during, after' upsell model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Reception upselling: timing, scripts, and confidence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Therapist cross-selling: linking treatments to outcomes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Measuring and rewarding sales performance ethically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12 — Sales Techniques &amp; Upselling Mastery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best upsell doesn't feel like a sell. It feels like someone who genuinely knows what you need suggesting something perfect.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three reception upsell scripts for your top treatments. Design a cross-sell matrix linking every treatment to at least one add-on. Role-play five sales scenarios with your team and score the conversations.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12 — Sales Techniques &amp; Upselling Mastery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consultative selling techniques at every guest touchpoint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and implement upsell scripts for reception and therapy teams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cross-sell matrix that links treatments to add-ons and retail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 sales performance with ethical incentive structures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12 — Sales Techniques &amp; Upselling Mastery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Sales Scripts Portfolio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Reception and therapist scripts for the top five upsell opportunities.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Cross-Sell Matrix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treatment-to-addon mapping with projected revenue impact.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12 — Sales Techniques &amp; Upselling Mastery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12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13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12: Sales Techniques &amp; Upselling Mastery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