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18872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64592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spc="200" kern="0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</a:t>
            </a:r>
            <a:endParaRPr lang="en-US" sz="1400" dirty="0"/>
          </a:p>
        </p:txBody>
      </p:sp>
      <p:sp>
        <p:nvSpPr>
          <p:cNvPr id="5" name="Text 3"/>
          <p:cNvSpPr/>
          <p:nvPr/>
        </p:nvSpPr>
        <p:spPr>
          <a:xfrm>
            <a:off x="731520" y="2194560"/>
            <a:ext cx="76809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Daily Operations &amp; SOP Development</a:t>
            </a:r>
            <a:endParaRPr lang="en-US" sz="3800" dirty="0"/>
          </a:p>
        </p:txBody>
      </p:sp>
      <p:sp>
        <p:nvSpPr>
          <p:cNvPr id="6" name="Text 4"/>
          <p:cNvSpPr/>
          <p:nvPr/>
        </p:nvSpPr>
        <p:spPr>
          <a:xfrm>
            <a:off x="731520" y="3566160"/>
            <a:ext cx="64008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Consistency isn't boring. It's the foundation of everything brilliant.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8" name="Text 6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OVERVIEW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What You'll Learn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51560" y="162763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051560" y="192024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Your Operational Rhythm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731520" y="2606040"/>
            <a:ext cx="7680960" cy="8686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606040"/>
            <a:ext cx="64008" cy="86868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11" name="Text 9"/>
          <p:cNvSpPr/>
          <p:nvPr/>
        </p:nvSpPr>
        <p:spPr>
          <a:xfrm>
            <a:off x="1051560" y="2679192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12" name="Text 10"/>
          <p:cNvSpPr/>
          <p:nvPr/>
        </p:nvSpPr>
        <p:spPr>
          <a:xfrm>
            <a:off x="1051560" y="2971800"/>
            <a:ext cx="71323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SOPs That Are Actually Followed</a:t>
            </a:r>
            <a:endParaRPr lang="en-US" sz="14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Building Your Operational Rhythm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daily rhythm: pre-opening walkround, morning briefing, midday check, end-of-day review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weekly rhythm: Monday KPIs, Wednesday trading check, Friday readiness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The monthly rhythm: financial review, stock take, one-to-ones, training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Making the rhythm automatic, not aspirational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274320"/>
            <a:ext cx="73152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spc="3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LESSON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731520" y="594360"/>
            <a:ext cx="768096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Creating SOPs That Are Actually Followed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731520" y="1371600"/>
            <a:ext cx="7680960" cy="237744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371600"/>
            <a:ext cx="64008" cy="237744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508760"/>
            <a:ext cx="704088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One page maximum. Active voice. Numbered steps.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Accessible: if your team can't find it in 30 seconds, it doesn't exist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Co-created: involve the team and they'll own it</a:t>
            </a:r>
            <a:endParaRPr lang="en-US" sz="1300" dirty="0"/>
          </a:p>
          <a:p>
            <a:pPr marL="342900" indent="-342900">
              <a:spcAft>
                <a:spcPts val="1000"/>
              </a:spcAft>
              <a:buSzPct val="100000"/>
              <a:buChar char="•"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Laminated cards, QR codes, digital tablets — make the right way the easy way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91440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KEY CONCEPT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457200" y="1188720"/>
            <a:ext cx="9144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200" b="1" dirty="0">
                <a:solidFill>
                  <a:srgbClr val="B08D57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7200" dirty="0"/>
          </a:p>
        </p:txBody>
      </p:sp>
      <p:sp>
        <p:nvSpPr>
          <p:cNvPr id="5" name="Text 3"/>
          <p:cNvSpPr/>
          <p:nvPr/>
        </p:nvSpPr>
        <p:spPr>
          <a:xfrm>
            <a:off x="914400" y="1645920"/>
            <a:ext cx="7315200" cy="20116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20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best SOP in the world is useless if your team can't find it in 30 seconds, can't understand it in 60 seconds, and didn't help write it.</a:t>
            </a:r>
            <a:endParaRPr lang="en-US" sz="20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PRACTICAL EXERCISE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Apply What You've Learned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228600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228600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737360"/>
            <a:ext cx="7040880" cy="1920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 your complete daily, weekly, and monthly operational rhythm. Write one SOP using the simple/accessible/co-created framework. Implement the rhythm for 30 days and log what worked.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9" name="Text 7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LEARNING OUTCOMES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i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By completing this module, you will be able to:</a:t>
            </a:r>
            <a:endParaRPr lang="en-US" sz="1600" dirty="0"/>
          </a:p>
        </p:txBody>
      </p:sp>
      <p:sp>
        <p:nvSpPr>
          <p:cNvPr id="5" name="Shape 3"/>
          <p:cNvSpPr/>
          <p:nvPr/>
        </p:nvSpPr>
        <p:spPr>
          <a:xfrm>
            <a:off x="731520" y="146304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46304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05840" y="146304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371600" y="146304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Design a daily, weekly, and monthly operational rhythm</a:t>
            </a:r>
            <a:endParaRPr lang="en-US" sz="1300" dirty="0"/>
          </a:p>
        </p:txBody>
      </p:sp>
      <p:sp>
        <p:nvSpPr>
          <p:cNvPr id="9" name="Shape 7"/>
          <p:cNvSpPr/>
          <p:nvPr/>
        </p:nvSpPr>
        <p:spPr>
          <a:xfrm>
            <a:off x="731520" y="210312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10312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05840" y="210312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2.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371600" y="210312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Write concise, accessible SOPs that teams will actually follow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731520" y="274320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4" name="Shape 12"/>
          <p:cNvSpPr/>
          <p:nvPr/>
        </p:nvSpPr>
        <p:spPr>
          <a:xfrm>
            <a:off x="731520" y="274320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5" name="Text 13"/>
          <p:cNvSpPr/>
          <p:nvPr/>
        </p:nvSpPr>
        <p:spPr>
          <a:xfrm>
            <a:off x="1005840" y="274320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3.</a:t>
            </a:r>
            <a:endParaRPr lang="en-US" sz="1400" dirty="0"/>
          </a:p>
        </p:txBody>
      </p:sp>
      <p:sp>
        <p:nvSpPr>
          <p:cNvPr id="16" name="Text 14"/>
          <p:cNvSpPr/>
          <p:nvPr/>
        </p:nvSpPr>
        <p:spPr>
          <a:xfrm>
            <a:off x="1371600" y="274320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Facilitate SOP development workshops with team members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731520" y="3383280"/>
            <a:ext cx="7680960" cy="50292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731520" y="3383280"/>
            <a:ext cx="64008" cy="50292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9" name="Text 17"/>
          <p:cNvSpPr/>
          <p:nvPr/>
        </p:nvSpPr>
        <p:spPr>
          <a:xfrm>
            <a:off x="1005840" y="3383280"/>
            <a:ext cx="3657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4.</a:t>
            </a:r>
            <a:endParaRPr lang="en-US" sz="1400" dirty="0"/>
          </a:p>
        </p:txBody>
      </p:sp>
      <p:sp>
        <p:nvSpPr>
          <p:cNvPr id="20" name="Text 18"/>
          <p:cNvSpPr/>
          <p:nvPr/>
        </p:nvSpPr>
        <p:spPr>
          <a:xfrm>
            <a:off x="1371600" y="3383280"/>
            <a:ext cx="67665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Implement accountability systems for operational standards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22" name="Text 20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36576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2E514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ASSESSMENT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822960"/>
            <a:ext cx="73152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233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Required Submissions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731520" y="15544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731520" y="15544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7" name="Text 5"/>
          <p:cNvSpPr/>
          <p:nvPr/>
        </p:nvSpPr>
        <p:spPr>
          <a:xfrm>
            <a:off x="1097280" y="16642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Operational Calendar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1097280" y="20116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Complete rhythm document with ownership assignments.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731520" y="2926080"/>
            <a:ext cx="7680960" cy="1097280"/>
          </a:xfrm>
          <a:prstGeom prst="rect">
            <a:avLst/>
          </a:prstGeom>
          <a:solidFill>
            <a:srgbClr val="FFFFFF"/>
          </a:solidFill>
          <a:ln/>
          <a:effectLst>
            <a:outerShdw sx="100000" sy="100000" kx="0" ky="0" algn="bl" rotWithShape="0" blurRad="76200" dist="25400" dir="810000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731520" y="2926080"/>
            <a:ext cx="64008" cy="1097280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11" name="Text 9"/>
          <p:cNvSpPr/>
          <p:nvPr/>
        </p:nvSpPr>
        <p:spPr>
          <a:xfrm>
            <a:off x="1097280" y="3035808"/>
            <a:ext cx="70408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2E5148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SOP Portfolio</a:t>
            </a:r>
            <a:endParaRPr lang="en-US" sz="1400" dirty="0"/>
          </a:p>
        </p:txBody>
      </p:sp>
      <p:sp>
        <p:nvSpPr>
          <p:cNvPr id="12" name="Text 10"/>
          <p:cNvSpPr/>
          <p:nvPr/>
        </p:nvSpPr>
        <p:spPr>
          <a:xfrm>
            <a:off x="1097280" y="3383280"/>
            <a:ext cx="70408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200" dirty="0">
                <a:solidFill>
                  <a:srgbClr val="2C2C2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Three SOPs using the framework, one co-created with a team member.</a:t>
            </a:r>
            <a:endParaRPr lang="en-US" sz="1200" dirty="0"/>
          </a:p>
        </p:txBody>
      </p:sp>
      <p:sp>
        <p:nvSpPr>
          <p:cNvPr id="13" name="Shape 11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1A2332"/>
          </a:solidFill>
          <a:ln/>
        </p:spPr>
      </p:sp>
      <p:sp>
        <p:nvSpPr>
          <p:cNvPr id="14" name="Text 12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Module 13 — Daily Operations &amp; SOP Development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1A233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54864"/>
          </a:xfrm>
          <a:prstGeom prst="rect">
            <a:avLst/>
          </a:prstGeom>
          <a:solidFill>
            <a:srgbClr val="B08D57"/>
          </a:solidFill>
          <a:ln/>
        </p:spPr>
      </p:sp>
      <p:sp>
        <p:nvSpPr>
          <p:cNvPr id="3" name="Text 1"/>
          <p:cNvSpPr/>
          <p:nvPr/>
        </p:nvSpPr>
        <p:spPr>
          <a:xfrm>
            <a:off x="731520" y="1463040"/>
            <a:ext cx="73152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B08D5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OPERATIONS &amp; DELIVERY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731520" y="1920240"/>
            <a:ext cx="768096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36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Module 13 Complete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731520" y="2926080"/>
            <a:ext cx="7315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i="1" dirty="0">
                <a:solidFill>
                  <a:srgbClr val="D4B88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Next: Module 14</a:t>
            </a:r>
            <a:endParaRPr lang="en-US" sz="1500" dirty="0"/>
          </a:p>
        </p:txBody>
      </p:sp>
      <p:sp>
        <p:nvSpPr>
          <p:cNvPr id="6" name="Shape 4"/>
          <p:cNvSpPr/>
          <p:nvPr/>
        </p:nvSpPr>
        <p:spPr>
          <a:xfrm>
            <a:off x="0" y="4754880"/>
            <a:ext cx="9144000" cy="388620"/>
          </a:xfrm>
          <a:prstGeom prst="rect">
            <a:avLst/>
          </a:prstGeom>
          <a:solidFill>
            <a:srgbClr val="2E5148"/>
          </a:solidFill>
          <a:ln/>
        </p:spPr>
      </p:sp>
      <p:sp>
        <p:nvSpPr>
          <p:cNvPr id="7" name="Text 5"/>
          <p:cNvSpPr/>
          <p:nvPr/>
        </p:nvSpPr>
        <p:spPr>
          <a:xfrm>
            <a:off x="731520" y="4754880"/>
            <a:ext cx="7315200" cy="3886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Commercial Leadership Programme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13: Daily Operations &amp; SOP Development</dc:title>
  <dc:subject>PptxGenJS Presentation</dc:subject>
  <dc:creator>Commercial Leadership Programme</dc:creator>
  <cp:lastModifiedBy>Commercial Leadership Programme</cp:lastModifiedBy>
  <cp:revision>1</cp:revision>
  <dcterms:created xsi:type="dcterms:W3CDTF">2026-03-20T15:17:15Z</dcterms:created>
  <dcterms:modified xsi:type="dcterms:W3CDTF">2026-03-20T15:17:15Z</dcterms:modified>
</cp:coreProperties>
</file>