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Booking Optimisation &amp; Capacity Management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unfilled hour is revenue that's gone forever.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Maximising Peak Periods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Filling Off-Peak Intelligently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Maximising Peak Periods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per hour, not revenue per treatment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Treatment mix strategy: prioritise high RevPATH during peak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discounts during peak — premium pricing, shorter turnarounds, waitlists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Deliberate scheduling to maximise every available room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Filling Off-Peak Intelligently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value, don't discount: upgrades, exclusive packages, loyalty rewards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Midweek membership perks and corporate wellness partnerships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Scheduling training during quiet slots (productive use of downtime)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Gift card promotions that drive future bookings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per hour, not revenue per treatment. A £200 treatment taking 2.5 hours is less profitable than two £95 treatments in the same time.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 your booking data for the past 8 weeks. Identify your top 5 underutilised time slots. Design a strategy to improve occupancy in each — without discounting.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and optimise RevPATH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peak-period booking strategies that maximise hourly revenue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off-peak demand strategies that add value without discounting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Analyse booking data to identify capacity gaps and revenue opportunities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Analysis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8-week booking analysis showing occupancy by time slot with RevPATH calculations.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Optimisation Plan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Peak-period strategy and off-peak demand plan with projected revenue impact.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Booking Optimisation &amp; Capacity Management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14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15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14: Booking Optimisation &amp; Capacity Management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