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88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DELIVERY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15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Guest Experience &amp; Luxury Standards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Luxury is anticipation, consistency, and making every guest feel like the only person in the building.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DELIVERY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15 Complete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Module 16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Learn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86868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62763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51560" y="192024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Mapping the Full Guest Journey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60604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606040"/>
            <a:ext cx="64008" cy="86868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67919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51560" y="297180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Anticipation vs Reaction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731520" y="365760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3657600"/>
            <a:ext cx="64008" cy="86868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15" name="Text 13"/>
          <p:cNvSpPr/>
          <p:nvPr/>
        </p:nvSpPr>
        <p:spPr>
          <a:xfrm>
            <a:off x="1051560" y="373075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3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051560" y="402336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Handling Complaints — The LEARN Framework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8" name="Text 1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15 — Guest Experience &amp; Luxury Standards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Mapping the Full Guest Journey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touchpoint: booking, pre-arrival, arrival, waiting, treatment, post-treatment, checkout, follow-up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each touchpoint: what does the guest see, hear, feel, smell?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can we exceed expectations? Where do we fall short?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treatment is the main course — but guests judge the whole meal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15 — Guest Experience &amp; Luxury Standards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Anticipation vs Reaction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Anticipatory service prevents problems before they occur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Pre-arrival: review notes, preferences, allergies, special occasions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During: pre-set room to last recorded preferences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Post: offer rebooking, recommend homecare, follow up within 48 hours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15 — Guest Experience &amp; Luxury Standards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Handling Complaints — The LEARN Framework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880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88036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514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 — Listen. Let them finish. Don't interrupt.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 — Empathise. Validate the emotion, not the facts.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— Apologise. Genuinely. Not blame-shifting.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 — Resolve. Ask what would make it right. Then exceed it.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 — Notify. Log it. Brief the team. Fix the root cause.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15 — Guest Experience &amp; Luxury Standards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08D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treatment is the main course. But guests judge the restaurant on the welcome, the ambiance, the pace, and the goodbye.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EXERCISE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What You've Learned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228600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737360"/>
            <a:ext cx="70408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 your complete guest journey. For each touchpoint, define current standard, ideal standard, and one action to close the gap. Design a complaint protocol using LEARN.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15 — Guest Experience &amp; Luxury Standards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completing this module, you will be able to: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46304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630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146304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 a complete guest journey with standards at every touchpoint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10312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1031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210312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anticipatory service protocols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274320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27432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371600" y="274320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 the LEARN framework to handle complaints professionally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338328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33832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338328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 culture of anticipation rather than reaction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15 — Guest Experience &amp; Luxury Standards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 Submissions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6642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Guest Journey Map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0116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touchpoint map with current vs ideal standards and action plan.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9260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0358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Complaint Protocol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LEARN-based protocol with three role-play scenarios.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15 — Guest Experience &amp; Luxury Standards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15: Guest Experience &amp; Luxury Standards</dc:title>
  <dc:subject>PptxGenJS Presentation</dc:subject>
  <dc:creator>Commercial Leadership Programme</dc:creator>
  <cp:lastModifiedBy>Commercial Leadership Programme</cp:lastModifiedBy>
  <cp:revision>1</cp:revision>
  <dcterms:created xsi:type="dcterms:W3CDTF">2026-03-20T15:17:15Z</dcterms:created>
  <dcterms:modified xsi:type="dcterms:W3CDTF">2026-03-20T15:17:15Z</dcterms:modified>
</cp:coreProperties>
</file>