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1887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OPERATIONS &amp; DELIVERY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6459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spc="200" kern="0" dirty="0">
                <a:solidFill>
                  <a:srgbClr val="D4B8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16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31520" y="2194560"/>
            <a:ext cx="7680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Recruitment, Training &amp; Retention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731520" y="356616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bad hire costs six months and thousands of pounds. A great hire transforms your team.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2E5148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4630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OPERATIONS &amp; DELIVERY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920240"/>
            <a:ext cx="7680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Module 16 Complete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292608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D4B8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Next: Module 17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2E5148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OVERVIEW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You'll Learn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868680"/>
          </a:xfrm>
          <a:prstGeom prst="rect">
            <a:avLst/>
          </a:prstGeom>
          <a:solidFill>
            <a:srgbClr val="2E5148"/>
          </a:solidFill>
          <a:ln/>
        </p:spPr>
      </p:sp>
      <p:sp>
        <p:nvSpPr>
          <p:cNvPr id="7" name="Text 5"/>
          <p:cNvSpPr/>
          <p:nvPr/>
        </p:nvSpPr>
        <p:spPr>
          <a:xfrm>
            <a:off x="1051560" y="1627632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E51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051560" y="1920240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Hiring High Performers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731520" y="2606040"/>
            <a:ext cx="768096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606040"/>
            <a:ext cx="64008" cy="868680"/>
          </a:xfrm>
          <a:prstGeom prst="rect">
            <a:avLst/>
          </a:prstGeom>
          <a:solidFill>
            <a:srgbClr val="2E5148"/>
          </a:solidFill>
          <a:ln/>
        </p:spPr>
      </p:sp>
      <p:sp>
        <p:nvSpPr>
          <p:cNvPr id="11" name="Text 9"/>
          <p:cNvSpPr/>
          <p:nvPr/>
        </p:nvSpPr>
        <p:spPr>
          <a:xfrm>
            <a:off x="1051560" y="2679192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E51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2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051560" y="2971800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Structured Onboarding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731520" y="3657600"/>
            <a:ext cx="768096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731520" y="3657600"/>
            <a:ext cx="64008" cy="868680"/>
          </a:xfrm>
          <a:prstGeom prst="rect">
            <a:avLst/>
          </a:prstGeom>
          <a:solidFill>
            <a:srgbClr val="2E5148"/>
          </a:solidFill>
          <a:ln/>
        </p:spPr>
      </p:sp>
      <p:sp>
        <p:nvSpPr>
          <p:cNvPr id="15" name="Text 13"/>
          <p:cNvSpPr/>
          <p:nvPr/>
        </p:nvSpPr>
        <p:spPr>
          <a:xfrm>
            <a:off x="1051560" y="3730752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E51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3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1051560" y="4023360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Retaining Top Talent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18" name="Text 16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16 — Recruitment, Training &amp; Retention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2E51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Hiring High Performers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768096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371600"/>
            <a:ext cx="64008" cy="2377440"/>
          </a:xfrm>
          <a:prstGeom prst="rect">
            <a:avLst/>
          </a:prstGeom>
          <a:solidFill>
            <a:srgbClr val="2E5148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508760"/>
            <a:ext cx="7040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Hire for attitude, train for skill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Structured interviews: competency-based and values-based questions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assessments: short treatments, mock interactions, role-plays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 minutes of practical assessment reveals more than an hour of interview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16 — Recruitment, Training &amp; Retention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2E51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Structured Onboarding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768096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371600"/>
            <a:ext cx="64008" cy="2377440"/>
          </a:xfrm>
          <a:prstGeom prst="rect">
            <a:avLst/>
          </a:prstGeom>
          <a:solidFill>
            <a:srgbClr val="2E5148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508760"/>
            <a:ext cx="7040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 1: culture, standards, non-negotiables, buddy system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Weeks 2-4: technical training, observed treatments, progressive independence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Weeks 5-8: full schedule with coaching support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 12: probation review with evidence-based assessment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16 — Recruitment, Training &amp; Retention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2E51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Retaining Top Talent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768096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371600"/>
            <a:ext cx="64008" cy="2377440"/>
          </a:xfrm>
          <a:prstGeom prst="rect">
            <a:avLst/>
          </a:prstGeom>
          <a:solidFill>
            <a:srgbClr val="2E5148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508760"/>
            <a:ext cx="7040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Retention isn't about salary — it's about culture and development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Stay interviews over exit interviews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number one reason people leave: a bad manager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Recognition and reward systems that cost less than you think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16 — Recruitment, Training &amp; Retention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9144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CONCEPT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118872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B08D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7200" dirty="0"/>
          </a:p>
        </p:txBody>
      </p:sp>
      <p:sp>
        <p:nvSpPr>
          <p:cNvPr id="5" name="Text 3"/>
          <p:cNvSpPr/>
          <p:nvPr/>
        </p:nvSpPr>
        <p:spPr>
          <a:xfrm>
            <a:off x="914400" y="1645920"/>
            <a:ext cx="73152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People don't leave spas. They leave managers. If your turnover is high, look in the mirror before you blame the market.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2E5148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2E51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EXERCISE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Apply What You've Learned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2286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228600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737360"/>
            <a:ext cx="704088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 a 90-day onboarding programme. Conduct three stay interviews with current team members and document the themes.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16 — Recruitment, Training &amp; Retention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2E51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OUTCOMES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By completing this module, you will be able to: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731520" y="146304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46304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05840" y="146304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51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371600" y="146304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Conduct structured, competency-based interviews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731520" y="210312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10312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1" name="Text 9"/>
          <p:cNvSpPr/>
          <p:nvPr/>
        </p:nvSpPr>
        <p:spPr>
          <a:xfrm>
            <a:off x="1005840" y="210312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51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210312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 a 90-day onboarding programme with clear milestones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731520" y="274320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731520" y="274320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5" name="Text 13"/>
          <p:cNvSpPr/>
          <p:nvPr/>
        </p:nvSpPr>
        <p:spPr>
          <a:xfrm>
            <a:off x="1005840" y="274320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51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371600" y="274320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Implement stay interviews to identify retention risks proactively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731520" y="338328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731520" y="338328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9" name="Text 17"/>
          <p:cNvSpPr/>
          <p:nvPr/>
        </p:nvSpPr>
        <p:spPr>
          <a:xfrm>
            <a:off x="1005840" y="338328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51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371600" y="338328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Create a team development framework that reduces turnover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22" name="Text 20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16 — Recruitment, Training &amp; Retention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2E51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ASSESSMENT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Required Submissions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109728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664208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51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Onboarding Programme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097280" y="2011680"/>
            <a:ext cx="7040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Complete 90-day plan with day-by-day detail for week one.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731520" y="2926080"/>
            <a:ext cx="76809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926080"/>
            <a:ext cx="64008" cy="109728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1" name="Text 9"/>
          <p:cNvSpPr/>
          <p:nvPr/>
        </p:nvSpPr>
        <p:spPr>
          <a:xfrm>
            <a:off x="1097280" y="3035808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51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Stay Interview Report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097280" y="3383280"/>
            <a:ext cx="7040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 interviews conducted, themes documented, two retention initiatives proposed.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16 — Recruitment, Training &amp; Retention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16: Recruitment, Training &amp; Retention</dc:title>
  <dc:subject>PptxGenJS Presentation</dc:subject>
  <dc:creator>Commercial Leadership Programme</dc:creator>
  <cp:lastModifiedBy>Commercial Leadership Programme</cp:lastModifiedBy>
  <cp:revision>1</cp:revision>
  <dcterms:created xsi:type="dcterms:W3CDTF">2026-03-20T15:17:15Z</dcterms:created>
  <dcterms:modified xsi:type="dcterms:W3CDTF">2026-03-20T15:17:15Z</dcterms:modified>
</cp:coreProperties>
</file>