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18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Compliance, Risk &amp; Professional Standards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the exciting module. But the one that protects your guests, your team, and your career.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18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19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Health &amp; Safety — Your Legal Obligations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COSHH &amp; Treatment-Specific Compliance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31520" y="365760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365760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15" name="Text 13"/>
          <p:cNvSpPr/>
          <p:nvPr/>
        </p:nvSpPr>
        <p:spPr>
          <a:xfrm>
            <a:off x="1051560" y="373075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3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51560" y="402336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Therapist Wellbeing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18 — Compliance, Risk &amp; Professional Standards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Health &amp; Safety — Your Legal Obligations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and Safety at Work Act 1974: your duty of care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Five-Step Risk Assessment process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 requirements: written, dated, reviewed regularly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Minimum annual review — and after any incident or change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18 — Compliance, Risk &amp; Professional Standards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COSHH &amp; Treatment-Specific Compliance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COSHH assessment for every hazardous substance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Safety data sheets accessible to all staff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Appropriate PPE and documented training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audit and compliance checking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18 — Compliance, Risk &amp; Professional Standards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Therapist Wellbeing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Repetitive strain, back problems, skin reactions, emotional labour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Proper workstation setup and ergonomic training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Mandatory breaks and maximum treatment hours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wellbeing check-ins as a duty of care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18 — Compliance, Risk &amp; Professional Standards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risk assessment isn't paperwork. It's the difference between a near-miss that becomes a learning moment and an incident that becomes a legal case.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Conduct a full risk assessment of your spa. Complete a COSHH register. Design a therapist wellbeing policy. Audit your compliance and identify the top five gaps.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18 — Compliance, Risk &amp; Professional Standards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Conduct a five-step risk assessment for all spa areas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and maintain a COSHH register with safety data sheets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 therapist wellbeing policy covering physical and mental health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compliance and build a remediation plan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18 — Compliance, Risk &amp; Professional Standards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 Assessment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five-step assessment for your spa.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Compliance Audit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COSHH register, wellbeing policy, and gap analysis.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18 — Compliance, Risk &amp; Professional Standards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18: Compliance, Risk &amp; Professional Standards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2026-03-20T15:17:15Z</dcterms:created>
  <dcterms:modified xsi:type="dcterms:W3CDTF">2026-03-20T15:17:15Z</dcterms:modified>
</cp:coreProperties>
</file>