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1887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GROWTH &amp; STRATEGY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6459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spc="200" kern="0" dirty="0">
                <a:solidFill>
                  <a:srgbClr val="D4B8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19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31520" y="2194560"/>
            <a:ext cx="7680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Marketing &amp; Brand Positioning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731520" y="356616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spa that waits for guests to find it is leaving revenue on the table.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4A3F6B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4630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GROWTH &amp; STRATEGY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920240"/>
            <a:ext cx="7680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Module 19 Complete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292608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D4B8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Next: Module 20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4A3F6B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OVERVIEW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You'll Learn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868680"/>
          </a:xfrm>
          <a:prstGeom prst="rect">
            <a:avLst/>
          </a:prstGeom>
          <a:solidFill>
            <a:srgbClr val="4A3F6B"/>
          </a:solidFill>
          <a:ln/>
        </p:spPr>
      </p:sp>
      <p:sp>
        <p:nvSpPr>
          <p:cNvPr id="7" name="Text 5"/>
          <p:cNvSpPr/>
          <p:nvPr/>
        </p:nvSpPr>
        <p:spPr>
          <a:xfrm>
            <a:off x="1051560" y="1627632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A3F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051560" y="1920240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Defining Your Spa Identity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731520" y="2606040"/>
            <a:ext cx="768096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606040"/>
            <a:ext cx="64008" cy="868680"/>
          </a:xfrm>
          <a:prstGeom prst="rect">
            <a:avLst/>
          </a:prstGeom>
          <a:solidFill>
            <a:srgbClr val="4A3F6B"/>
          </a:solidFill>
          <a:ln/>
        </p:spPr>
      </p:sp>
      <p:sp>
        <p:nvSpPr>
          <p:cNvPr id="11" name="Text 9"/>
          <p:cNvSpPr/>
          <p:nvPr/>
        </p:nvSpPr>
        <p:spPr>
          <a:xfrm>
            <a:off x="1051560" y="2679192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A3F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2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051560" y="2971800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Driving Local vs Hotel Business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731520" y="3657600"/>
            <a:ext cx="768096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731520" y="3657600"/>
            <a:ext cx="64008" cy="868680"/>
          </a:xfrm>
          <a:prstGeom prst="rect">
            <a:avLst/>
          </a:prstGeom>
          <a:solidFill>
            <a:srgbClr val="4A3F6B"/>
          </a:solidFill>
          <a:ln/>
        </p:spPr>
      </p:sp>
      <p:sp>
        <p:nvSpPr>
          <p:cNvPr id="15" name="Text 13"/>
          <p:cNvSpPr/>
          <p:nvPr/>
        </p:nvSpPr>
        <p:spPr>
          <a:xfrm>
            <a:off x="1051560" y="3730752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A3F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3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1051560" y="4023360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Working with Marketing Teams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18" name="Text 16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19 — Marketing &amp; Brand Positioning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4A3F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Defining Your Spa Identity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768096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371600"/>
            <a:ext cx="64008" cy="2377440"/>
          </a:xfrm>
          <a:prstGeom prst="rect">
            <a:avLst/>
          </a:prstGeom>
          <a:solidFill>
            <a:srgbClr val="4A3F6B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508760"/>
            <a:ext cx="7040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Craft an identity statement: who you are, who you serve, what makes you different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 your description fits any other spa, you don't have a brand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identity statement format: "[Name] is [what] for [who], where [differentiator]"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Specificity beats generality in every marketing context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19 — Marketing &amp; Brand Positioning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4A3F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Driving Local vs Hotel Business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768096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371600"/>
            <a:ext cx="64008" cy="2377440"/>
          </a:xfrm>
          <a:prstGeom prst="rect">
            <a:avLst/>
          </a:prstGeom>
          <a:solidFill>
            <a:srgbClr val="4A3F6B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508760"/>
            <a:ext cx="7040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Local business: higher-margin, more consistent, builds community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Membership programmes and corporate wellness partnerships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Community events, open days, local influencer relationships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Neighbourhood marketing and complementary business partnerships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19 — Marketing &amp; Brand Positioning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4A3F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Working with Marketing Teams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768096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371600"/>
            <a:ext cx="64008" cy="2377440"/>
          </a:xfrm>
          <a:prstGeom prst="rect">
            <a:avLst/>
          </a:prstGeom>
          <a:solidFill>
            <a:srgbClr val="4A3F6B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508760"/>
            <a:ext cx="7040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job: educate marketing on what makes your spa commercially different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Monthly content plan: before/after photos, therapist profiles, seasonal launches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Provide raw material — don't wait to be asked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Make it easy for marketing to promote you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19 — Marketing &amp; Brand Positioning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9144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CONCEPT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118872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B08D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7200" dirty="0"/>
          </a:p>
        </p:txBody>
      </p:sp>
      <p:sp>
        <p:nvSpPr>
          <p:cNvPr id="5" name="Text 3"/>
          <p:cNvSpPr/>
          <p:nvPr/>
        </p:nvSpPr>
        <p:spPr>
          <a:xfrm>
            <a:off x="914400" y="1645920"/>
            <a:ext cx="73152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If your spa's description could apply to any other spa without changing a word, you don't have a brand — you have a building.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4A3F6B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4A3F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EXERCISE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Apply What You've Learned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2286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228600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737360"/>
            <a:ext cx="704088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Write your spa identity statement. Create a 90-day marketing plan for driving local business. Design a monthly content calendar. Identify three local partnership opportunities.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19 — Marketing &amp; Brand Positioning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4A3F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OUTCOMES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By completing this module, you will be able to: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731520" y="146304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46304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05840" y="146304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A3F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371600" y="146304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Craft a compelling spa identity statement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731520" y="210312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10312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1" name="Text 9"/>
          <p:cNvSpPr/>
          <p:nvPr/>
        </p:nvSpPr>
        <p:spPr>
          <a:xfrm>
            <a:off x="1005840" y="210312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A3F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210312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Develop a local market strategy to drive non-hotel revenue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731520" y="274320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731520" y="274320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5" name="Text 13"/>
          <p:cNvSpPr/>
          <p:nvPr/>
        </p:nvSpPr>
        <p:spPr>
          <a:xfrm>
            <a:off x="1005840" y="274320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A3F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371600" y="274320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a monthly content calendar for your marketing team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731520" y="338328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731520" y="338328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9" name="Text 17"/>
          <p:cNvSpPr/>
          <p:nvPr/>
        </p:nvSpPr>
        <p:spPr>
          <a:xfrm>
            <a:off x="1005840" y="338328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A3F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371600" y="338328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Identify and approach local partnership opportunities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22" name="Text 20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19 — Marketing &amp; Brand Positioning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4A3F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ASSESSMENT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Required Submissions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109728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664208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A3F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Brand Identity Package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097280" y="2011680"/>
            <a:ext cx="7040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Identity statement, 90-day marketing plan, and content calendar.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731520" y="2926080"/>
            <a:ext cx="76809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926080"/>
            <a:ext cx="64008" cy="109728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1" name="Text 9"/>
          <p:cNvSpPr/>
          <p:nvPr/>
        </p:nvSpPr>
        <p:spPr>
          <a:xfrm>
            <a:off x="1097280" y="3035808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A3F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Partnership Strategy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097280" y="3383280"/>
            <a:ext cx="7040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 opportunities with approach emails and projected commercial benefit.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19 — Marketing &amp; Brand Positioning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19: Marketing &amp; Brand Positioning</dc:title>
  <dc:subject>PptxGenJS Presentation</dc:subject>
  <dc:creator>Commercial Leadership Programme</dc:creator>
  <cp:lastModifiedBy>Commercial Leadership Programme</cp:lastModifiedBy>
  <cp:revision>1</cp:revision>
  <dcterms:created xsi:type="dcterms:W3CDTF">2026-03-20T15:17:15Z</dcterms:created>
  <dcterms:modified xsi:type="dcterms:W3CDTF">2026-03-20T15:17:15Z</dcterms:modified>
</cp:coreProperties>
</file>