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118872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08D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GROWTH &amp; STRATEGY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6459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spc="200" kern="0" dirty="0">
                <a:solidFill>
                  <a:srgbClr val="D4B8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20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731520" y="2194560"/>
            <a:ext cx="76809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Wellness Strategy &amp; Innovation</a:t>
            </a:r>
            <a:endParaRPr lang="en-US" sz="3800" dirty="0"/>
          </a:p>
        </p:txBody>
      </p:sp>
      <p:sp>
        <p:nvSpPr>
          <p:cNvPr id="6" name="Text 4"/>
          <p:cNvSpPr/>
          <p:nvPr/>
        </p:nvSpPr>
        <p:spPr>
          <a:xfrm>
            <a:off x="731520" y="3566160"/>
            <a:ext cx="6400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leaders who thrive will be the ones who anticipate change, not react to it.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4A3F6B"/>
          </a:solidFill>
          <a:ln/>
        </p:spPr>
      </p:sp>
      <p:sp>
        <p:nvSpPr>
          <p:cNvPr id="8" name="Text 6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Commercial Leadership Programme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08D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OVERVIEW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82296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You'll Learn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731520" y="1554480"/>
            <a:ext cx="7680960" cy="868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554480"/>
            <a:ext cx="64008" cy="868680"/>
          </a:xfrm>
          <a:prstGeom prst="rect">
            <a:avLst/>
          </a:prstGeom>
          <a:solidFill>
            <a:srgbClr val="4A3F6B"/>
          </a:solidFill>
          <a:ln/>
        </p:spPr>
      </p:sp>
      <p:sp>
        <p:nvSpPr>
          <p:cNvPr id="7" name="Text 5"/>
          <p:cNvSpPr/>
          <p:nvPr/>
        </p:nvSpPr>
        <p:spPr>
          <a:xfrm>
            <a:off x="1051560" y="1627632"/>
            <a:ext cx="6400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A3F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 1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051560" y="1920240"/>
            <a:ext cx="7132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Five Shifts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731520" y="2606040"/>
            <a:ext cx="7680960" cy="868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731520" y="2606040"/>
            <a:ext cx="64008" cy="868680"/>
          </a:xfrm>
          <a:prstGeom prst="rect">
            <a:avLst/>
          </a:prstGeom>
          <a:solidFill>
            <a:srgbClr val="4A3F6B"/>
          </a:solidFill>
          <a:ln/>
        </p:spPr>
      </p:sp>
      <p:sp>
        <p:nvSpPr>
          <p:cNvPr id="11" name="Text 9"/>
          <p:cNvSpPr/>
          <p:nvPr/>
        </p:nvSpPr>
        <p:spPr>
          <a:xfrm>
            <a:off x="1051560" y="2679192"/>
            <a:ext cx="6400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A3F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 2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1051560" y="2971800"/>
            <a:ext cx="7132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Creating New Concepts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14" name="Text 12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20 — Wellness Strategy &amp; Innovation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4A3F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31520" y="59436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Five Shifts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731520" y="1371600"/>
            <a:ext cx="7680960" cy="28803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371600"/>
            <a:ext cx="64008" cy="2880360"/>
          </a:xfrm>
          <a:prstGeom prst="rect">
            <a:avLst/>
          </a:prstGeom>
          <a:solidFill>
            <a:srgbClr val="4A3F6B"/>
          </a:solidFill>
          <a:ln/>
        </p:spPr>
      </p:sp>
      <p:sp>
        <p:nvSpPr>
          <p:cNvPr id="7" name="Text 5"/>
          <p:cNvSpPr/>
          <p:nvPr/>
        </p:nvSpPr>
        <p:spPr>
          <a:xfrm>
            <a:off x="1097280" y="1508760"/>
            <a:ext cx="7040880" cy="2514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Longevity &amp; biohacking: cryotherapy, red light, IV drips, NAD+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Recovery &amp; performance: compression, infrared, cold plunge — a new audience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Mental wellness: sound therapy, breathwork, meditation, sleep programmes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Personalisation through technology: skin analysis, DNA-based recommendations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Sustainability: a competitive advantage, not just a cost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20 — Wellness Strategy &amp; Innovation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4A3F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31520" y="59436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Creating New Concepts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731520" y="1371600"/>
            <a:ext cx="7680960" cy="23774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371600"/>
            <a:ext cx="64008" cy="2377440"/>
          </a:xfrm>
          <a:prstGeom prst="rect">
            <a:avLst/>
          </a:prstGeom>
          <a:solidFill>
            <a:srgbClr val="4A3F6B"/>
          </a:solidFill>
          <a:ln/>
        </p:spPr>
      </p:sp>
      <p:sp>
        <p:nvSpPr>
          <p:cNvPr id="7" name="Text 5"/>
          <p:cNvSpPr/>
          <p:nvPr/>
        </p:nvSpPr>
        <p:spPr>
          <a:xfrm>
            <a:off x="1097280" y="1508760"/>
            <a:ext cx="704088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Innovation isn't buying expensive equipment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Combine existing elements in new ways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Sleep programmes, recovery circuits, seasonal rituals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Assess: guest demand, commercial viability, operational feasibility, competitive landscape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20 — Wellness Strategy &amp; Innovation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91440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08D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CONCEPT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1188720"/>
            <a:ext cx="914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B08D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7200" dirty="0"/>
          </a:p>
        </p:txBody>
      </p:sp>
      <p:sp>
        <p:nvSpPr>
          <p:cNvPr id="5" name="Text 3"/>
          <p:cNvSpPr/>
          <p:nvPr/>
        </p:nvSpPr>
        <p:spPr>
          <a:xfrm>
            <a:off x="914400" y="1645920"/>
            <a:ext cx="73152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20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Innovation isn't about buying expensive equipment. It's about seeing what you already have through the lens of what your guests will want tomorrow.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4A3F6B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Commercial Leadership Programme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4A3F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PRACTICAL EXERCISE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82296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Apply What You've Learned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731520" y="1554480"/>
            <a:ext cx="7680960" cy="22860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554480"/>
            <a:ext cx="64008" cy="228600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7" name="Text 5"/>
          <p:cNvSpPr/>
          <p:nvPr/>
        </p:nvSpPr>
        <p:spPr>
          <a:xfrm>
            <a:off x="1097280" y="1737360"/>
            <a:ext cx="7040880" cy="1920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Research three emerging wellness trends. For each, assess demand, viability, feasibility, and competition. Propose one new concept with launch plan, pricing, and revenue projection.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20 — Wellness Strategy &amp; Innovation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4A3F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LEARNING OUTCOMES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82296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By completing this module, you will be able to: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731520" y="1463040"/>
            <a:ext cx="768096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463040"/>
            <a:ext cx="64008" cy="50292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7" name="Text 5"/>
          <p:cNvSpPr/>
          <p:nvPr/>
        </p:nvSpPr>
        <p:spPr>
          <a:xfrm>
            <a:off x="1005840" y="1463040"/>
            <a:ext cx="365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A3F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1.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371600" y="1463040"/>
            <a:ext cx="6766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Identify and evaluate emerging wellness trends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731520" y="2103120"/>
            <a:ext cx="768096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731520" y="2103120"/>
            <a:ext cx="64008" cy="50292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11" name="Text 9"/>
          <p:cNvSpPr/>
          <p:nvPr/>
        </p:nvSpPr>
        <p:spPr>
          <a:xfrm>
            <a:off x="1005840" y="2103120"/>
            <a:ext cx="365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A3F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2.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371600" y="2103120"/>
            <a:ext cx="6766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Assess new concepts for commercial viability and feasibility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731520" y="2743200"/>
            <a:ext cx="768096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731520" y="2743200"/>
            <a:ext cx="64008" cy="50292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15" name="Text 13"/>
          <p:cNvSpPr/>
          <p:nvPr/>
        </p:nvSpPr>
        <p:spPr>
          <a:xfrm>
            <a:off x="1005840" y="2743200"/>
            <a:ext cx="365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A3F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3.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1371600" y="2743200"/>
            <a:ext cx="6766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Design innovative spa offerings by recombining existing resources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731520" y="3383280"/>
            <a:ext cx="768096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731520" y="3383280"/>
            <a:ext cx="64008" cy="50292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19" name="Text 17"/>
          <p:cNvSpPr/>
          <p:nvPr/>
        </p:nvSpPr>
        <p:spPr>
          <a:xfrm>
            <a:off x="1005840" y="3383280"/>
            <a:ext cx="365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A3F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4.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1371600" y="3383280"/>
            <a:ext cx="6766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Build a business case with revenue projections for a new concept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22" name="Text 20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20 — Wellness Strategy &amp; Innovation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4A3F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ASSESSMENT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82296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Required Submissions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731520" y="1554480"/>
            <a:ext cx="7680960" cy="10972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554480"/>
            <a:ext cx="64008" cy="109728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7" name="Text 5"/>
          <p:cNvSpPr/>
          <p:nvPr/>
        </p:nvSpPr>
        <p:spPr>
          <a:xfrm>
            <a:off x="1097280" y="1664208"/>
            <a:ext cx="7040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A3F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Trend Analysis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097280" y="2011680"/>
            <a:ext cx="7040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Three trends assessed against demand, viability, feasibility, and competition.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731520" y="2926080"/>
            <a:ext cx="7680960" cy="10972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731520" y="2926080"/>
            <a:ext cx="64008" cy="109728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11" name="Text 9"/>
          <p:cNvSpPr/>
          <p:nvPr/>
        </p:nvSpPr>
        <p:spPr>
          <a:xfrm>
            <a:off x="1097280" y="3035808"/>
            <a:ext cx="7040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A3F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New Concept Proposal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097280" y="3383280"/>
            <a:ext cx="7040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Complete concept with launch plan, pricing, and 12-month revenue projection.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14" name="Text 12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20 — Wellness Strategy &amp; Innovation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14630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08D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GROWTH &amp; STRATEGY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920240"/>
            <a:ext cx="76809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Module 20 Complete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292608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D4B8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Next: Module 21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4A3F6B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Commercial Leadership Programme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20: Wellness Strategy &amp; Innovation</dc:title>
  <dc:subject>PptxGenJS Presentation</dc:subject>
  <dc:creator>Commercial Leadership Programme</dc:creator>
  <cp:lastModifiedBy>Commercial Leadership Programme</cp:lastModifiedBy>
  <cp:revision>1</cp:revision>
  <dcterms:created xsi:type="dcterms:W3CDTF">2026-03-20T15:17:15Z</dcterms:created>
  <dcterms:modified xsi:type="dcterms:W3CDTF">2026-03-20T15:17:15Z</dcterms:modified>
</cp:coreProperties>
</file>