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&amp;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Execution Plan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you've learned across 20 modules distilled into a 90-day action plan.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Three-Horizon Plan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Accountability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21 — Leadership Execution Plan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Three-Horizon Plan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 1 (Days 1-30): Quick Wins — visible impact immediately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 2 (Days 31-60): Structural Changes — rota, pricing, onboarding, rhythm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 3 (Days 61-90): Strategic Initiatives — new concepts, marketing, supplier reviews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wins build momentum and credibility for bigger changes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21 — Leadership Execution Plan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Accountability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commitments, not goals — things you will do regardless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with someone who will hold you accountable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self-reviews at day 30, 60, and 90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plan without accountability is a daydream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21 — Leadership Execution Plan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plan without accountability is a daydream. Share your commitments. Set your deadlines. Measure your progress. Be the leader your team needs — starting Monday.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one action from each track. Define what, by when, how you'll measure, and who holds you accountable. Map across three horizons. Share with your line manager.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21 — Leadership Execution Plan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Synthesise learning from all four programme tracks into a coherent action plan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Three-Horizon framework to prioritise by impact and timing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personal accountability commitments with measurable milestones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from learning mode to leadership execution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21 — Leadership Execution Plan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90-Day Execution Plan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Three-horizon plan with one action per track, success measures, and accountability partners.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Programme Reflection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500-word reflection on your biggest insight, biggest challenge, and the one change that will have the most impact.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21 — Leadership Execution Plan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&amp;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21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Programme Complete — Go build something brilliant.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21: Leadership Execution Plan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